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8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0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9" r:id="rId23"/>
    <p:sldId id="278" r:id="rId24"/>
    <p:sldId id="282" r:id="rId25"/>
    <p:sldId id="323" r:id="rId26"/>
    <p:sldId id="283" r:id="rId27"/>
    <p:sldId id="284" r:id="rId28"/>
    <p:sldId id="324" r:id="rId29"/>
    <p:sldId id="285" r:id="rId30"/>
    <p:sldId id="286" r:id="rId31"/>
    <p:sldId id="287" r:id="rId32"/>
    <p:sldId id="288" r:id="rId33"/>
    <p:sldId id="289" r:id="rId34"/>
    <p:sldId id="319" r:id="rId35"/>
    <p:sldId id="320" r:id="rId36"/>
    <p:sldId id="321" r:id="rId37"/>
    <p:sldId id="322" r:id="rId38"/>
    <p:sldId id="290" r:id="rId39"/>
    <p:sldId id="292" r:id="rId40"/>
    <p:sldId id="291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3" r:id="rId51"/>
    <p:sldId id="302" r:id="rId52"/>
    <p:sldId id="304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5" r:id="rId61"/>
    <p:sldId id="313" r:id="rId62"/>
    <p:sldId id="316" r:id="rId63"/>
    <p:sldId id="314" r:id="rId64"/>
    <p:sldId id="317" r:id="rId65"/>
    <p:sldId id="31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1EB84E-5E66-4699-A564-8A78DC62C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Week05</a:t>
            </a:r>
            <a:br>
              <a:rPr lang="en-US" altLang="zh-TW" dirty="0"/>
            </a:br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891733-B95C-4878-81BB-520C745AE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Report Date</a:t>
            </a:r>
            <a:r>
              <a:rPr lang="zh-TW" altLang="en-US" dirty="0"/>
              <a:t>：</a:t>
            </a:r>
            <a:r>
              <a:rPr lang="en-US" altLang="zh-TW" dirty="0"/>
              <a:t>2023/05/28</a:t>
            </a:r>
          </a:p>
          <a:p>
            <a:r>
              <a:rPr lang="en-US" altLang="zh-TW" dirty="0"/>
              <a:t>Reporter</a:t>
            </a:r>
            <a:r>
              <a:rPr lang="zh-TW" altLang="en-US" dirty="0"/>
              <a:t>：楊智皓</a:t>
            </a:r>
          </a:p>
        </p:txBody>
      </p:sp>
    </p:spTree>
    <p:extLst>
      <p:ext uri="{BB962C8B-B14F-4D97-AF65-F5344CB8AC3E}">
        <p14:creationId xmlns:p14="http://schemas.microsoft.com/office/powerpoint/2010/main" val="99982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47B6617-FF59-4461-8BFA-9EEFC20E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41" y="742156"/>
            <a:ext cx="7164917" cy="53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B94F610-9BDE-4D22-BD32-9C6DDB7FB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3137348"/>
            <a:ext cx="9601196" cy="22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EFAE1B-3618-4503-BF6D-3875D7BDA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670" y="2452688"/>
            <a:ext cx="6892660" cy="37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22CFB1-5F93-423F-B7E3-92354E8B2706}"/>
              </a:ext>
            </a:extLst>
          </p:cNvPr>
          <p:cNvSpPr txBox="1"/>
          <p:nvPr/>
        </p:nvSpPr>
        <p:spPr>
          <a:xfrm>
            <a:off x="3750902" y="3013501"/>
            <a:ext cx="4690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/>
              <a:t>Backpropagation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26970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8AC801-3C64-4967-BB45-C08313FD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545" y="2452688"/>
            <a:ext cx="5778909" cy="37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0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Chain Rule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ED94C17-CEC5-4349-8363-67D314F3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143" y="2452687"/>
            <a:ext cx="5627713" cy="375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0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784683-B790-4CCA-99EF-DB66E4863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188" y="2437557"/>
            <a:ext cx="6107624" cy="37871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A2374E8-F432-4EC4-B7DA-CF3F81BC3754}"/>
              </a:ext>
            </a:extLst>
          </p:cNvPr>
          <p:cNvSpPr txBox="1"/>
          <p:nvPr/>
        </p:nvSpPr>
        <p:spPr>
          <a:xfrm>
            <a:off x="756188" y="489775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Loss of one input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AEDAEA2-34DD-43A0-AB73-CE0D39C1E41F}"/>
              </a:ext>
            </a:extLst>
          </p:cNvPr>
          <p:cNvCxnSpPr/>
          <p:nvPr/>
        </p:nvCxnSpPr>
        <p:spPr>
          <a:xfrm>
            <a:off x="2533650" y="5067300"/>
            <a:ext cx="50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89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r>
              <a:rPr lang="zh-TW" altLang="en-US" dirty="0"/>
              <a:t> </a:t>
            </a:r>
            <a:r>
              <a:rPr lang="en-US" altLang="zh-TW" dirty="0"/>
              <a:t>– Forward Pass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F30759-DEF1-4D64-BE99-C644A5E35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031" y="2443163"/>
            <a:ext cx="5876769" cy="37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2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r>
              <a:rPr lang="zh-TW" altLang="en-US" dirty="0"/>
              <a:t> </a:t>
            </a:r>
            <a:r>
              <a:rPr lang="en-US" altLang="zh-TW" dirty="0"/>
              <a:t>– Backward Pass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A5E4D5-AD73-4D23-BA09-84DF0D5F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930" y="2481263"/>
            <a:ext cx="6186140" cy="37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r>
              <a:rPr lang="zh-TW" altLang="en-US" dirty="0"/>
              <a:t> </a:t>
            </a:r>
            <a:r>
              <a:rPr lang="en-US" altLang="zh-TW" dirty="0"/>
              <a:t>– Backward Pass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23BC5D-5813-4A3B-9D17-36C5F6EF9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669" y="2452688"/>
            <a:ext cx="6204662" cy="37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BE1B6-4E22-491F-9FC0-9366E4EA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010287D-2391-4E87-A9A3-7F597D70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Three Steps for Deep Learning</a:t>
            </a:r>
          </a:p>
          <a:p>
            <a:r>
              <a:rPr lang="en-US" altLang="zh-TW" b="1" dirty="0"/>
              <a:t>Backpropagation</a:t>
            </a:r>
          </a:p>
          <a:p>
            <a:r>
              <a:rPr lang="en-US" altLang="zh-TW" b="1" dirty="0"/>
              <a:t>Tips for Training DNN</a:t>
            </a:r>
          </a:p>
          <a:p>
            <a:r>
              <a:rPr lang="en-US" altLang="zh-TW" b="1" dirty="0"/>
              <a:t>Why Deep?</a:t>
            </a:r>
          </a:p>
          <a:p>
            <a:r>
              <a:rPr lang="en-US" altLang="zh-TW" b="1" dirty="0"/>
              <a:t>General Guide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9590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r>
              <a:rPr lang="zh-TW" altLang="en-US" dirty="0"/>
              <a:t> </a:t>
            </a:r>
            <a:r>
              <a:rPr lang="en-US" altLang="zh-TW" dirty="0"/>
              <a:t>– Backward Pass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834101A-7E5D-4E7B-B633-38E0D36A7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562" y="2471738"/>
            <a:ext cx="5958876" cy="36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0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32F4A-86C7-4C0F-B4D1-39E1E789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r>
              <a:rPr lang="zh-TW" altLang="en-US" dirty="0"/>
              <a:t> </a:t>
            </a:r>
            <a:r>
              <a:rPr lang="en-US" altLang="zh-TW" dirty="0"/>
              <a:t>– Summary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6043D7C-FB95-40D1-B610-90204BD6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849" y="2424113"/>
            <a:ext cx="5670301" cy="37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22CFB1-5F93-423F-B7E3-92354E8B2706}"/>
              </a:ext>
            </a:extLst>
          </p:cNvPr>
          <p:cNvSpPr txBox="1"/>
          <p:nvPr/>
        </p:nvSpPr>
        <p:spPr>
          <a:xfrm>
            <a:off x="2927344" y="3013501"/>
            <a:ext cx="6337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/>
              <a:t>Tips for Training DNN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6713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6">
            <a:extLst>
              <a:ext uri="{FF2B5EF4-FFF2-40B4-BE49-F238E27FC236}">
                <a16:creationId xmlns:a16="http://schemas.microsoft.com/office/drawing/2014/main" id="{67D29179-F2D1-42A1-AD2E-67789A57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80" y="639825"/>
            <a:ext cx="6690840" cy="5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548868-A1A0-4107-BF72-1019439E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52" y="673677"/>
            <a:ext cx="7186695" cy="55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5D19137-5713-419E-8DE1-26C8823F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90" y="820348"/>
            <a:ext cx="9634020" cy="52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1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EF170FD-870C-45F8-BC83-FFC1AE6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ReLU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EA46DD1-C9AB-471D-B765-CC04A4444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6"/>
          <a:stretch/>
        </p:blipFill>
        <p:spPr>
          <a:xfrm>
            <a:off x="2866823" y="2462213"/>
            <a:ext cx="6458354" cy="37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3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3D74CC-39B7-4202-9197-38B9E13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MaxOut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88731FA-6C98-4764-8CAE-0129666F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284" y="2495321"/>
            <a:ext cx="6657432" cy="37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3D74CC-39B7-4202-9197-38B9E13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MaxOut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AD0A8E0-263E-4FF6-9A5F-D52984CDA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562" y="2492635"/>
            <a:ext cx="6238875" cy="37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3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FC71BD-91E4-47E3-83F7-CA488201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00" y="647152"/>
            <a:ext cx="7322600" cy="55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4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22CFB1-5F93-423F-B7E3-92354E8B2706}"/>
              </a:ext>
            </a:extLst>
          </p:cNvPr>
          <p:cNvSpPr txBox="1"/>
          <p:nvPr/>
        </p:nvSpPr>
        <p:spPr>
          <a:xfrm>
            <a:off x="1958457" y="3013501"/>
            <a:ext cx="827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/>
              <a:t>Three Steps for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59123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3D74CC-39B7-4202-9197-38B9E13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2D0CA78-74E2-4FC4-A235-9168C465C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715" y="2601645"/>
            <a:ext cx="9804569" cy="35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3D74CC-39B7-4202-9197-38B9E13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198E69-72D2-4177-89C3-A002E7BFB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734" y="2495320"/>
            <a:ext cx="6212531" cy="37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0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3D74CC-39B7-4202-9197-38B9E13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F0139B-166C-422B-B684-CAFF1048B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322" y="2459809"/>
            <a:ext cx="6193356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5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84A55C97-0375-47A1-81D5-B120915F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27" y="702030"/>
            <a:ext cx="7435946" cy="5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37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E50658-6491-466D-88A7-D0A837C4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93" y="623673"/>
            <a:ext cx="8109414" cy="56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3AB556-A817-4C18-80FA-B54BADA0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27" y="804125"/>
            <a:ext cx="8555146" cy="52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36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E2A1CED-03DB-4440-B7C5-91FCEA27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68" y="685612"/>
            <a:ext cx="8389663" cy="54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20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768FF9-9C0D-4A61-AA27-5401B3F1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61" y="679709"/>
            <a:ext cx="7680878" cy="54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1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0E46F77-D9A6-4CA1-91A1-F8EB8CE7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92" y="687527"/>
            <a:ext cx="7367016" cy="55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4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3D74CC-39B7-4202-9197-38B9E13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Early Stopping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A8ED4F2-4096-427A-96E9-989646550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987" y="2557463"/>
            <a:ext cx="5690025" cy="36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910F471-9D69-4DAC-A221-9CAA0419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03" b="43588"/>
          <a:stretch/>
        </p:blipFill>
        <p:spPr>
          <a:xfrm>
            <a:off x="1124367" y="3115732"/>
            <a:ext cx="9943266" cy="23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9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864342-99C0-43A4-B4C3-0433E155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22" y="679683"/>
            <a:ext cx="7213555" cy="54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1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167B20E-0D11-4BA4-B395-6062617F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77" y="704434"/>
            <a:ext cx="7232646" cy="54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E1292E-5573-4DA8-9639-E262613C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5" y="708022"/>
            <a:ext cx="7258909" cy="54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06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D595C9-9874-4071-9C2D-9D6F4A63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157" y="643365"/>
            <a:ext cx="7363685" cy="5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8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DC399C5-78E0-4B9D-A643-C9950D13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03" y="723116"/>
            <a:ext cx="7096593" cy="54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25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6EE4FD-1351-4CFD-8428-C55C7958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41" y="729058"/>
            <a:ext cx="7420118" cy="53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03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6DB3344-4536-4867-A61E-83150B83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18" y="698595"/>
            <a:ext cx="7725964" cy="54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25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22CFB1-5F93-423F-B7E3-92354E8B2706}"/>
              </a:ext>
            </a:extLst>
          </p:cNvPr>
          <p:cNvSpPr txBox="1"/>
          <p:nvPr/>
        </p:nvSpPr>
        <p:spPr>
          <a:xfrm>
            <a:off x="4509379" y="3013501"/>
            <a:ext cx="3173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/>
              <a:t>Why Deep?</a:t>
            </a:r>
          </a:p>
        </p:txBody>
      </p:sp>
    </p:spTree>
    <p:extLst>
      <p:ext uri="{BB962C8B-B14F-4D97-AF65-F5344CB8AC3E}">
        <p14:creationId xmlns:p14="http://schemas.microsoft.com/office/powerpoint/2010/main" val="2990370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6449C-EAC4-4357-ABE4-4D2A81CE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Fat + Short </a:t>
            </a:r>
            <a:r>
              <a:rPr lang="en-US" altLang="zh-TW" dirty="0" err="1"/>
              <a:t>v.s</a:t>
            </a:r>
            <a:r>
              <a:rPr lang="en-US" altLang="zh-TW" dirty="0"/>
              <a:t>. Thin + Tall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A291CF8-69B1-4097-8D0F-4E7ACE69C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659" y="2459810"/>
            <a:ext cx="5622682" cy="37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3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6449C-EAC4-4357-ABE4-4D2A81CE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Fat + Short </a:t>
            </a:r>
            <a:r>
              <a:rPr lang="en-US" altLang="zh-TW" dirty="0" err="1"/>
              <a:t>v.s</a:t>
            </a:r>
            <a:r>
              <a:rPr lang="en-US" altLang="zh-TW" dirty="0"/>
              <a:t>. Thin + Tall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8E92F6-3932-4F86-92FF-10740ACAC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370" y="2433176"/>
            <a:ext cx="6015260" cy="37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454B84-0881-459F-B3D3-A6BE5310C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3" b="1847"/>
          <a:stretch/>
        </p:blipFill>
        <p:spPr>
          <a:xfrm>
            <a:off x="2814399" y="2461418"/>
            <a:ext cx="6563202" cy="37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7A9830-DF52-4465-B36A-361EB884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07" y="675851"/>
            <a:ext cx="7754785" cy="55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05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FD5D4FC-D72A-48B9-8FBF-B37E97CB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60" y="721771"/>
            <a:ext cx="8092680" cy="54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364F5B4-5296-42C7-8BED-C6CE0409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32" y="696993"/>
            <a:ext cx="8016935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7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38D59D3-49AD-4EC6-BF17-0A067908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End-to-end Learning - Image Recognition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B2FB71-6952-40C0-ADC6-2B8BFA2E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399" y="2468686"/>
            <a:ext cx="5935202" cy="37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7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38D59D3-49AD-4EC6-BF17-0A067908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End-to-end Learning - Image Recognition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34AA21-583B-42E2-BD3F-6C93C26A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0"/>
          <a:stretch/>
        </p:blipFill>
        <p:spPr>
          <a:xfrm>
            <a:off x="2570398" y="2485748"/>
            <a:ext cx="7051203" cy="37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4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38D59D3-49AD-4EC6-BF17-0A067908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Complex Task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A9F66DF-2B30-442A-84E4-0642A6F1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266" y="2476688"/>
            <a:ext cx="7103468" cy="371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8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E0FAD4E-16AF-4A14-993C-F98939AE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8" y="656879"/>
            <a:ext cx="6996523" cy="55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3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22CFB1-5F93-423F-B7E3-92354E8B2706}"/>
              </a:ext>
            </a:extLst>
          </p:cNvPr>
          <p:cNvSpPr txBox="1"/>
          <p:nvPr/>
        </p:nvSpPr>
        <p:spPr>
          <a:xfrm>
            <a:off x="4115329" y="3013501"/>
            <a:ext cx="396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/>
              <a:t>General Guide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79503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9323E01-AB86-4251-A884-BF113D64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50" y="664390"/>
            <a:ext cx="7019700" cy="5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E10980-3202-427D-8304-070539A8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78" y="677501"/>
            <a:ext cx="7426043" cy="55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195557-E205-4090-B4D9-9A513EBB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91" b="1082"/>
          <a:stretch/>
        </p:blipFill>
        <p:spPr>
          <a:xfrm>
            <a:off x="3176842" y="2448571"/>
            <a:ext cx="5838316" cy="37426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1FB831-D39F-42A4-9524-2EF7BEF4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524771"/>
            <a:ext cx="3171825" cy="51768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6522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3324CA-B9A6-46A2-B46F-4A26F118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5" y="669860"/>
            <a:ext cx="7041730" cy="55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28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50FF1-C6AE-4D0D-9BA8-314DF0E3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Issue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256216-C8A6-47DF-83F3-92FBBA23A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171" y="2582398"/>
            <a:ext cx="9155658" cy="35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3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5C7319A-7655-41E8-A7FD-58258652C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"/>
          <a:stretch/>
        </p:blipFill>
        <p:spPr>
          <a:xfrm>
            <a:off x="2475788" y="647202"/>
            <a:ext cx="7240424" cy="55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25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9FB5429-7C86-45E4-8B21-B609938A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12" y="640949"/>
            <a:ext cx="7985775" cy="55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91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D14E4D2-9576-4B1A-920B-E8A8AD73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22" y="663171"/>
            <a:ext cx="7235356" cy="55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2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DA81B69-DBA7-4197-949C-A16D8F3F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Mismatch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F9F5739-0CB6-49D0-BC97-61BCF52C6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807" y="2486442"/>
            <a:ext cx="7354385" cy="37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8B73286-73C8-4A05-AA70-2B6DBB85B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2439811"/>
            <a:ext cx="6667499" cy="37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4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68FD55-2048-4424-8305-14EBDB6A3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619" y="2462213"/>
            <a:ext cx="8220761" cy="3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5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1EE0-1EE8-432A-B42F-20CD6500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3DC260-FC43-4352-B786-5B571C3B7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019" y="2962276"/>
            <a:ext cx="9169961" cy="22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59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1211</TotalTime>
  <Words>142</Words>
  <Application>Microsoft Office PowerPoint</Application>
  <PresentationFormat>寬螢幕</PresentationFormat>
  <Paragraphs>45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0" baseType="lpstr">
      <vt:lpstr>微軟正黑體</vt:lpstr>
      <vt:lpstr>新細明體</vt:lpstr>
      <vt:lpstr>Arial</vt:lpstr>
      <vt:lpstr>Garamond</vt:lpstr>
      <vt:lpstr>有機</vt:lpstr>
      <vt:lpstr>Week05 Deep Learning</vt:lpstr>
      <vt:lpstr>Outline</vt:lpstr>
      <vt:lpstr>PowerPoint 簡報</vt:lpstr>
      <vt:lpstr>Three Steps for Deep Learning</vt:lpstr>
      <vt:lpstr>Fully Connect Feedforward Network</vt:lpstr>
      <vt:lpstr>Fully Connect Feedforward Network</vt:lpstr>
      <vt:lpstr>Example Application</vt:lpstr>
      <vt:lpstr>FAQ</vt:lpstr>
      <vt:lpstr>Three Steps for Deep Learning</vt:lpstr>
      <vt:lpstr>PowerPoint 簡報</vt:lpstr>
      <vt:lpstr>Three Steps for Deep Learning</vt:lpstr>
      <vt:lpstr>Gradient Descent</vt:lpstr>
      <vt:lpstr>PowerPoint 簡報</vt:lpstr>
      <vt:lpstr>Backpropagation</vt:lpstr>
      <vt:lpstr>Chain Rule</vt:lpstr>
      <vt:lpstr>Backpropagation</vt:lpstr>
      <vt:lpstr>Backpropagation – Forward Pass</vt:lpstr>
      <vt:lpstr>Backpropagation – Backward Pass</vt:lpstr>
      <vt:lpstr>Backpropagation – Backward Pass</vt:lpstr>
      <vt:lpstr>Backpropagation – Backward Pass</vt:lpstr>
      <vt:lpstr>Backpropagation – Summary</vt:lpstr>
      <vt:lpstr>PowerPoint 簡報</vt:lpstr>
      <vt:lpstr>PowerPoint 簡報</vt:lpstr>
      <vt:lpstr>PowerPoint 簡報</vt:lpstr>
      <vt:lpstr>PowerPoint 簡報</vt:lpstr>
      <vt:lpstr>ReLU</vt:lpstr>
      <vt:lpstr>MaxOut</vt:lpstr>
      <vt:lpstr>MaxOut</vt:lpstr>
      <vt:lpstr>PowerPoint 簡報</vt:lpstr>
      <vt:lpstr>Adagrad</vt:lpstr>
      <vt:lpstr>RMSProp</vt:lpstr>
      <vt:lpstr>RMSProp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Early Stopping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Fat + Short v.s. Thin + Tall</vt:lpstr>
      <vt:lpstr>Fat + Short v.s. Thin + Tall</vt:lpstr>
      <vt:lpstr>PowerPoint 簡報</vt:lpstr>
      <vt:lpstr>PowerPoint 簡報</vt:lpstr>
      <vt:lpstr>PowerPoint 簡報</vt:lpstr>
      <vt:lpstr>End-to-end Learning - Image Recognition</vt:lpstr>
      <vt:lpstr>End-to-end Learning - Image Recognition</vt:lpstr>
      <vt:lpstr>Complex Task</vt:lpstr>
      <vt:lpstr>PowerPoint 簡報</vt:lpstr>
      <vt:lpstr>PowerPoint 簡報</vt:lpstr>
      <vt:lpstr>PowerPoint 簡報</vt:lpstr>
      <vt:lpstr>PowerPoint 簡報</vt:lpstr>
      <vt:lpstr>PowerPoint 簡報</vt:lpstr>
      <vt:lpstr>Optimization Issue</vt:lpstr>
      <vt:lpstr>PowerPoint 簡報</vt:lpstr>
      <vt:lpstr>PowerPoint 簡報</vt:lpstr>
      <vt:lpstr>PowerPoint 簡報</vt:lpstr>
      <vt:lpstr>Mismatch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Week05 Deep Learning</dc:title>
  <dc:creator>楊智皓</dc:creator>
  <cp:lastModifiedBy>RyuZU</cp:lastModifiedBy>
  <cp:revision>103</cp:revision>
  <dcterms:created xsi:type="dcterms:W3CDTF">2023-05-26T15:12:57Z</dcterms:created>
  <dcterms:modified xsi:type="dcterms:W3CDTF">2023-05-28T02:29:17Z</dcterms:modified>
</cp:coreProperties>
</file>